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9.8268724896218629E-2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0.21897036057186448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2.2860193776925204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0.21897036057186448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0.18644350702074153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5.300974028747377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6.3849185897076346</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7.5938566365226601</c:v>
                </c:pt>
                <c:pt idx="1">
                  <c:v>7.5614524351400982</c:v>
                </c:pt>
                <c:pt idx="2">
                  <c:v>7.7136971443572842</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7.4454977640543776</c:v>
                </c:pt>
                <c:pt idx="1">
                  <c:v>7.5829976126386898</c:v>
                </c:pt>
                <c:pt idx="2">
                  <c:v>7.5746459014879228</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6.374186191767909</c:v>
                </c:pt>
                <c:pt idx="1">
                  <c:v>6.1908891159447874</c:v>
                </c:pt>
                <c:pt idx="2">
                  <c:v>6.7992064334009692</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2.1414857537494991</c:v>
                </c:pt>
                <c:pt idx="1">
                  <c:v>1.989495453612435</c:v>
                </c:pt>
                <c:pt idx="2">
                  <c:v>2.532833492355794</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8.109172715250363</c:v>
                </c:pt>
                <c:pt idx="1">
                  <c:v>7.7513276655403311</c:v>
                </c:pt>
                <c:pt idx="2">
                  <c:v>7.9391301103220107</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8.2624325110807213</c:v>
                </c:pt>
                <c:pt idx="1">
                  <c:v>8.136785221053767</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7.2550996533354732</c:v>
                </c:pt>
                <c:pt idx="1">
                  <c:v>6.9160737735629496</c:v>
                </c:pt>
                <c:pt idx="2">
                  <c:v>6.8467246310433847</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7.1178156924227984</c:v>
                </c:pt>
                <c:pt idx="1">
                  <c:v>7.3425244543682231</c:v>
                </c:pt>
                <c:pt idx="2">
                  <c:v>7.0418959277065669</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6.2291275715240477</c:v>
                </c:pt>
                <c:pt idx="1">
                  <c:v>6.3988180241988113</c:v>
                </c:pt>
                <c:pt idx="2">
                  <c:v>5.8272372088061548</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7.2891929898299326</c:v>
                </c:pt>
                <c:pt idx="1">
                  <c:v>6.7778818864491246</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7.2919662636992122E-2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9.9644846932961606E-2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1.0402780101428277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9.9644846932961606E-2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0.3574157789143122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0.27135636158889387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6.1607317503077237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6.0968691584922254</c:v>
                </c:pt>
                <c:pt idx="1">
                  <c:v>6.0378049348729261</c:v>
                </c:pt>
                <c:pt idx="2">
                  <c:v>6.2041268143431054</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5.4824131603362796</c:v>
                </c:pt>
                <c:pt idx="1">
                  <c:v>6.7739477014071969</c:v>
                </c:pt>
                <c:pt idx="2">
                  <c:v>7.9507211713323853</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7.8766198435659271</c:v>
                </c:pt>
                <c:pt idx="1">
                  <c:v>7.8543808372213624</c:v>
                </c:pt>
                <c:pt idx="2">
                  <c:v>7.3026847341813053</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3.3050970331870668</c:v>
                </c:pt>
                <c:pt idx="1">
                  <c:v>4.3246575395911933</c:v>
                </c:pt>
                <c:pt idx="2">
                  <c:v>5.4292026181374382</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9.2536464873217614</c:v>
                </c:pt>
                <c:pt idx="1">
                  <c:v>9.0486886830579714</c:v>
                </c:pt>
                <c:pt idx="2">
                  <c:v>9.456959929830818</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8.9294703231976378</c:v>
                </c:pt>
                <c:pt idx="1">
                  <c:v>8.9250679180131804</c:v>
                </c:pt>
                <c:pt idx="2">
                  <c:v>9.2607858618169967</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7.6232445733399894</c:v>
                </c:pt>
                <c:pt idx="1">
                  <c:v>7.7513186068822639</c:v>
                </c:pt>
                <c:pt idx="2">
                  <c:v>7.8053699138709378</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1.4747541332285561</c:v>
                </c:pt>
                <c:pt idx="1">
                  <c:v>2.0091949148074888</c:v>
                </c:pt>
                <c:pt idx="2">
                  <c:v>2.4340177669803449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0.25239023818552475</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0.11416194831700199</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1.1918344810056993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0.11416194831700199</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0.40948712287698985</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4.9968364935189413E-2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5.836133930156759</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0.15227590334103347</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0.18839997723115243</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1.9668689295777781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0.18839997723115154</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0.34754755935709092</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5.5700246987185471</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0.178488801379868</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0.47598593544708301</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0.13270132008144575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1.385382881771358</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0.13270132008144575</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9.1345830791841998E-2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7.0520190679782182</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7.2033166657518244E-2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0.15271346180006162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1.5943067911004976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0.15271346180006162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3.159134968157673E-2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7.3056835013769286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6.5651871430297719</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0.21598007766828875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0.11551613954819295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1.2059720445897257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0.11551613954819118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0.28652525518582195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7.590649175821448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3.2991421372917884E-2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1.9328284393601933</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0.18513934939495602</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0.24377758299014474</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5.0190785860926654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0.34973634888594685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0.16669863620827741</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1.7403100200950288</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0.16669863620827652</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0.20306524616021537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4.9216773336205284</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0.18714720774055227</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0.1311149927710531</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1.3688218505822558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0.13111499277105398</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0.39929507641360118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6.896522159502199</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0.37985357202733105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0.13250978404074587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1.3833832727858209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0.1255829979272729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8.3980084601120151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9.0553463676970107</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0.18420052909774043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9.5411424265119393E-2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0.996081680432372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9.5411424265119393E-2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9.8936131978161868E-2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9.0553463676970107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5.2103836486115194</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0.14795555308535402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0.6676037185811392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0.18612292538389141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1.9430968325996627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0.18612292538389141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0.56800252670303308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6.7823111418881208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0.270374337423676</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0.26904871768122218</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2.8088302935444167</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0.26904871768122263</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0.51983184863171328</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3.638456155334918</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0.27151200778713047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0.39589575952020351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0.1103727778293111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1.1522760807837678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0.11037277782931021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4.928096331359022E-2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8.6638696082614963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0.55593442588978181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0.20145194046683246</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2.103129566842906</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0.2014519404668329</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0.69932965003498015</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6.2096236622078003</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6.2710980783311419</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3.822475959316598</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0.16778281782977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1.7789081639630351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0.17039582686320198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0.20515923563518967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4.5581443586078576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9.6186857409940041E-2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0.170783680039301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1.7829572958818412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0.170783680039301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2.1147069688880471E-3</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2.9726452540210109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0.39284986286326595</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0.15430933599262109</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1.6109674903797082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0.15430933599261998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0.33224328172488571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2.710880989956808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0.16696316746758511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0.17839165685911373</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1.8623834903207013</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0.17839165685911418</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2.1825474586441906E-2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4.1566912692144973</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0.38668285926385071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0.14773617494507363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1.5423446252205117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0.14773617494507363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0.21776894485974285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4.7140179247828193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4.776341472033657</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0.33635624392905283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0.15577717935569213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1.6262915660337662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0.15577717935569169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0.5587566603815155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3.2672068809805666E-2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4.3012628192618783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0.35552888194994114</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0.20671894113294487</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2.1581163036487818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0.20671894113294442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9.6923184664150952E-2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5.2514201248054366</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7.644171522922603</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0.19886613407717046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0.11348686187067791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1.1847866746547355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0.1134868618706788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0.33751849136157208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6.6137535769845988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1.360970744182044E-2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0.34596057144206416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9.6451220734854459E-2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1.0069370074842414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9.6451220734854459E-2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0.24648588003348948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7.7136971443572842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1.417123102118989E-2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0.11099995911424809</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1.1588237640727241</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0.11099995911424898</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0.23026790962177834</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7.5746459014879228</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6.7992064334009692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4.5687476972123164E-2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0.37589708326114479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0.10479729640890767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1.0940688488382229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0.10479729640890767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0.37589708326114568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3.2698540528164344E-2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6.7992064334009692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2.532833492355794</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0.330172107352112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0.16206599187708903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1.6919458730780801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0.16206599187708903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0.58131398165768111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0.22848983702476033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2.532833492355794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5.5675120693798199</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7.4906421794807239</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9.6230568482138956E-2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0.46646624839863104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0.13004730250652408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1.3576753162855013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0.13004730250652408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0.25341736959545536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7.9391301103220107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0.28895622233736162</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0.10805051311045499</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1.1280319678656099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0.10805051311045588</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0.23989824358230116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6.370037161113177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0.1860689842486094</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0.16737944625625811</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1.7474175800321392</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0.167379446256259</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9.2562804009734378E-2</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8.136785221053767</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0.22076992314418042</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0.16412055684980409</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1.713395238773459</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6.8241483755505428E-2</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6.8467246310433847</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0.15522627137245859</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0.48651600949119356</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0.13563702599657201</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1.4160312334097176</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0.1356370259965729</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0.45414546337286943</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7.0418959277065669</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0.46369727342518008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0.16358731409642147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1.7078282603748178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0.16358731409642147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0.35900714506907061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5.8272372088061548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0.29602422509058623</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0.13840028980822083</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1.4448793140477001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8.3698336606774504E-2</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9.1520799779524626</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0.31057403420214946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0.1813990347022072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1.8937800866792092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0.1813990347022072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9.7510420257201247E-2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5.7737344744925556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0.46616949547775999</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0.20166662665391222</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2.1053708600594998</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0.20166662665391044</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8.6281152112754E-2</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6.7778818864491246</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0.44236377115694392</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0.18339959581132348</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1.8954155786378291</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6.2041268143431054</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5.2615644582130532</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1.5851709429634431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5.5154014763575177E-2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8.1876596595785625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0.4476609734413568</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0.12934635830984131</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1.3503575587035392</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0.12934635830984131</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0.21364122366917471</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5.4751472604551088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7.8958394589826506</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7.677299590847098</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5.0091884739782424</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0.42540686737502575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0.22339790254446701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2.3322422852973892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5.5806342345693594E-2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7.9507211713323853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0.19177811236921016</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0.12707688676964679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1.3266645990515684</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0.12707688676964679</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0.10761867469256092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6.6304934610870134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5.3972965990572703</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4.1332190854153517</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3.4961101574199209</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7.3026847341813053</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5.4292026181374382</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9.3588728958239074</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2.6201130327443423E-3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0.23106912711584471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6.4420345045572702E-2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0.6725392272598576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6.4420345045572702E-2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0.23106912711584471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5.9971693382523839E-2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9.456959929830818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1.319029973656427E-2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0.10443404692519564</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1.0902050008749828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9.2607858618169967</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0.22201068436554516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0.10848421994090085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1.1325598054051063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0.10848421994090085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0.24707991803038531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4.6241500041764017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7.8053699138709378</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4.264922774500679E-2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1.2119003227866658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0.11608399003407222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7.8232231090019866E-2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7.8053699138709378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2.4340177669803449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5.6935713883241839</c:v>
                </c:pt>
                <c:pt idx="1">
                  <c:v>6.1879208036192237</c:v>
                </c:pt>
                <c:pt idx="2">
                  <c:v>5.300974028747377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5.4246145269326638</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6.3546713723831232</c:v>
                </c:pt>
                <c:pt idx="1">
                  <c:v>6.1634923176436267</c:v>
                </c:pt>
                <c:pt idx="2">
                  <c:v>6.6137535769845988</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6.429432716993789</c:v>
                </c:pt>
                <c:pt idx="1">
                  <c:v>6.6304934610870134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5.0077197049035709</c:v>
                </c:pt>
                <c:pt idx="1">
                  <c:v>5.4649369604887337</c:v>
                </c:pt>
                <c:pt idx="2">
                  <c:v>5.4751472604551088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5.9366099921857396</c:v>
                </c:pt>
                <c:pt idx="1">
                  <c:v>6.0097536370249767</c:v>
                </c:pt>
                <c:pt idx="2">
                  <c:v>6.370037161113177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4.269653200729806</c:v>
                </c:pt>
                <c:pt idx="1">
                  <c:v>4.2618411663436753</c:v>
                </c:pt>
                <c:pt idx="2">
                  <c:v>4.6241500041764017</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0.33318077036964677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0.11522193977657658</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1.2029006408752236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0.11522193977657658</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0.21407048576801913</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7.9130070061705444</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6.5580656005681508</c:v>
                </c:pt>
                <c:pt idx="1">
                  <c:v>7.0520190679782182</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5.4814589203487198</c:v>
                </c:pt>
                <c:pt idx="1">
                  <c:v>4.7233513785686201</c:v>
                </c:pt>
                <c:pt idx="2">
                  <c:v>5.5700246987185471</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5.5665161692221021</c:v>
                </c:pt>
                <c:pt idx="1">
                  <c:v>5.2013709701190649</c:v>
                </c:pt>
                <c:pt idx="2">
                  <c:v>5.836133930156759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8.1014933982778388</c:v>
                </c:pt>
                <c:pt idx="1">
                  <c:v>9.0553463676970107</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8.29090107559818</c:v>
                </c:pt>
                <c:pt idx="1">
                  <c:v>8.1370357810658724</c:v>
                </c:pt>
                <c:pt idx="2">
                  <c:v>8.6638696082614963</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4.0705893722787314</c:v>
                </c:pt>
                <c:pt idx="1">
                  <c:v>3.906087123963744</c:v>
                </c:pt>
                <c:pt idx="2">
                  <c:v>4.5581443586078576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3.576307481555522</c:v>
                </c:pt>
                <c:pt idx="1">
                  <c:v>3.8284105737649798</c:v>
                </c:pt>
                <c:pt idx="2">
                  <c:v>4.1566912692144973</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1.515056741187498</c:v>
                </c:pt>
                <c:pt idx="1">
                  <c:v>1.4633306355129041</c:v>
                </c:pt>
                <c:pt idx="2">
                  <c:v>2.710880989956808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5.2036329468700719</c:v>
                </c:pt>
                <c:pt idx="1">
                  <c:v>5.2495311746572231</c:v>
                </c:pt>
                <c:pt idx="2">
                  <c:v>4.7140179247828193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3.1998445359568239</c:v>
                </c:pt>
                <c:pt idx="1">
                  <c:v>4.9459125596642171</c:v>
                </c:pt>
                <c:pt idx="2">
                  <c:v>4.3012628192618783</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37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37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37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37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RP7 | Lincolnshire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32490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RP7 | Lincolnshire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Lincolnshire Partnership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0498194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41304098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404425649"/>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376713483"/>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41888770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3858688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5895301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62699472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1111849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8528630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27816744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4619844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42233605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6302531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19618909"/>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NHS mental health crisis support, did you get the help you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71703855"/>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extLst>
              <p:ext uri="{D42A27DB-BD31-4B8C-83A1-F6EECF244321}">
                <p14:modId xmlns:p14="http://schemas.microsoft.com/office/powerpoint/2010/main" val="3373168090"/>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23391326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34795878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864049596"/>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7871859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4852605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95029762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70233679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4090333247"/>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704639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452665746"/>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69400702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262110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1941452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3780151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3612976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412509218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0848000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763329610"/>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6922737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4100282322"/>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8285391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41937827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079294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11170551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802918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0773464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417757821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810006982"/>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314334578"/>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08137837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40487339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4486271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998065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22883871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2126416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0233646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42044612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403680514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991058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25412782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5946474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33866735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76922753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8291867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55578779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0929346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9267912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451523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75701299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60819954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28060670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810959263"/>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1771420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0787558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629745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169428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32352183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4159809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24149945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194414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1621523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76479547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1664455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62710593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0601543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3231817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74355239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1685638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4709398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5669286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3897209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9951246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68809847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906343591"/>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991377573"/>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3954337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3066569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25791601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31226509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499698262"/>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496620754"/>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915035611"/>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95546958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5795336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481613996"/>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12266194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365938641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782215394"/>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487368320"/>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273774738"/>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62629849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6990658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180140280"/>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4177243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955923861"/>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1748604942"/>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455895342"/>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2307959773"/>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93359145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35931115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70746568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648235939"/>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17337295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2151166448"/>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85653364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500639063"/>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222599247"/>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871508045"/>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128768213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4081921764"/>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2046145348"/>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2286716558"/>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095221662"/>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65316277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519379632"/>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19190372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1760168733"/>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7374966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0080955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152871340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4937717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12737023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5193381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7931113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138592965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366111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874157254"/>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418620618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2420236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9812622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83538090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37045857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3187683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40203230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715875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22076113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5997385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89562795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408762116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6716616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2675429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11354100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2948316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57923722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9162784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53157684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5216727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8769531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9053272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509793610"/>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4028564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2054248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7746267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47885087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5753351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71446387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86</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9662781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74756096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8412115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92666774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222461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421374639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698318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80813677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66526294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421869921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26654597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1655268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9417332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4904793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5904000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9100606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58303034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20478654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6317063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82537837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425290814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0040537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5470344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8394520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2308721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23083441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3874025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5731509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12687</Words>
  <Application>Microsoft Office PowerPoint</Application>
  <PresentationFormat>Widescreen</PresentationFormat>
  <Paragraphs>1575</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Lincolnshire Partnership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